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Heebo Bold" pitchFamily="2" charset="-79"/>
      <p:bold r:id="rId12"/>
    </p:embeddedFont>
    <p:embeddedFont>
      <p:font typeface="Heebo Light" pitchFamily="2" charset="-79"/>
      <p:regular r:id="rId13"/>
    </p:embeddedFont>
    <p:embeddedFont>
      <p:font typeface="Montserrat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4542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0211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ChromaVision: AI-Powered Video Enhancement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6861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Welcome to ChromaVision's project report.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4957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We present our modular system for video colorization, detection, and upscaling powered by AI.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614743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6155055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56440" y="6130528"/>
            <a:ext cx="223420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by Tushar Harsan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845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 &amp; Declaration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96170"/>
            <a:ext cx="3664863" cy="2546985"/>
          </a:xfrm>
          <a:prstGeom prst="roundRect">
            <a:avLst>
              <a:gd name="adj" fmla="val 374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8224" y="29306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Scope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42102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ChromaVision enhances and analyzes video content with AI.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42829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Developed Jan–Apr 2025 at Bennett University.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696170"/>
            <a:ext cx="3664863" cy="2546985"/>
          </a:xfrm>
          <a:prstGeom prst="roundRect">
            <a:avLst>
              <a:gd name="adj" fmla="val 374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4919901" y="29306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Declaration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9901" y="342102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Original work, not submitted elsewhere.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19901" y="42829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All results authentic and documented.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9756"/>
            <a:ext cx="110730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Acknowledgement &amp; Table of Contents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5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Acknowledgement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1665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Gratitude to mentor Sanchali Das, VC, Dean, HOD, faculty, and peers.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135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Contents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37166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Abstract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Introduction &amp; Problem Statement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Background Research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System Design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 Interface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9276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Algorithms &amp; Closure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41313"/>
            <a:ext cx="86860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Abstract &amp; 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1454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5145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Abstract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635823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ChromaVision uses GANs, YOLO, Vertex AI for enhanced video analysis.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1454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954078" y="5145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54078" y="563582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Existing surveillance yields low-quality, grayscale videos.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954078" y="6497717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Manual analysis is slow and lacks automation.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51454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10377249" y="5145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Need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377249" y="5635823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Demand for automated AI-powered video enhancement and navigation.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76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9503" y="3159681"/>
            <a:ext cx="9157335" cy="634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Background Research &amp; Technology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814864" y="4123849"/>
            <a:ext cx="456605" cy="527685"/>
          </a:xfrm>
          <a:prstGeom prst="roundRect">
            <a:avLst>
              <a:gd name="adj" fmla="val 12016"/>
            </a:avLst>
          </a:prstGeom>
          <a:solidFill>
            <a:srgbClr val="4D4D5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03" y="4133969"/>
            <a:ext cx="507444" cy="50744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99949" y="4098488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GANs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499949" y="4537353"/>
            <a:ext cx="1234094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Used for colorization and super-resolution reconstruction.</a:t>
            </a:r>
            <a:endParaRPr lang="en-US" sz="1550" dirty="0"/>
          </a:p>
        </p:txBody>
      </p:sp>
      <p:sp>
        <p:nvSpPr>
          <p:cNvPr id="8" name="Shape 4"/>
          <p:cNvSpPr/>
          <p:nvPr/>
        </p:nvSpPr>
        <p:spPr>
          <a:xfrm>
            <a:off x="814864" y="5496520"/>
            <a:ext cx="456605" cy="527685"/>
          </a:xfrm>
          <a:prstGeom prst="roundRect">
            <a:avLst>
              <a:gd name="adj" fmla="val 12016"/>
            </a:avLst>
          </a:prstGeom>
          <a:solidFill>
            <a:srgbClr val="4D4D5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03" y="5506641"/>
            <a:ext cx="507444" cy="50744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99949" y="5471160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YOLO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499949" y="5910024"/>
            <a:ext cx="1234094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Enables real-time, high-accuracy object detection.</a:t>
            </a:r>
            <a:endParaRPr lang="en-US" sz="1550" dirty="0"/>
          </a:p>
        </p:txBody>
      </p:sp>
      <p:sp>
        <p:nvSpPr>
          <p:cNvPr id="12" name="Shape 7"/>
          <p:cNvSpPr/>
          <p:nvPr/>
        </p:nvSpPr>
        <p:spPr>
          <a:xfrm>
            <a:off x="814864" y="6869192"/>
            <a:ext cx="456605" cy="527685"/>
          </a:xfrm>
          <a:prstGeom prst="roundRect">
            <a:avLst>
              <a:gd name="adj" fmla="val 12016"/>
            </a:avLst>
          </a:prstGeom>
          <a:solidFill>
            <a:srgbClr val="4D4D5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03" y="6879312"/>
            <a:ext cx="507444" cy="50744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499949" y="6843832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Vertex AI</a:t>
            </a:r>
            <a:endParaRPr lang="en-US" sz="1950" dirty="0"/>
          </a:p>
        </p:txBody>
      </p:sp>
      <p:sp>
        <p:nvSpPr>
          <p:cNvPr id="15" name="Text 9"/>
          <p:cNvSpPr/>
          <p:nvPr/>
        </p:nvSpPr>
        <p:spPr>
          <a:xfrm>
            <a:off x="1499949" y="7282696"/>
            <a:ext cx="1234094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Provides scalable cloud infrastructure for ML deployment.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8815"/>
            <a:ext cx="86101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Proposed System &amp;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663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3408878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33663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Upscaling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856792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Enhance resolution with user-defined parameters.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33663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2032" y="3408878"/>
            <a:ext cx="340162" cy="4252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54078" y="33663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Object Detection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954078" y="3856792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Detect and timestamp objects/faces via YOLO and Vertex AI.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640133" y="33663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5204" y="3408878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77249" y="33663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Colorization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377249" y="3856792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Convert grayscale video to HDR using GANs.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93790" y="54274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469969"/>
            <a:ext cx="340162" cy="42529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530906" y="54274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530906" y="5917883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Seamless interaction with all system features.</a:t>
            </a:r>
            <a:endParaRPr lang="en-US" sz="1750" dirty="0"/>
          </a:p>
        </p:txBody>
      </p:sp>
      <p:sp>
        <p:nvSpPr>
          <p:cNvPr id="19" name="Shape 13"/>
          <p:cNvSpPr/>
          <p:nvPr/>
        </p:nvSpPr>
        <p:spPr>
          <a:xfrm>
            <a:off x="7428667" y="54274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3737" y="5469969"/>
            <a:ext cx="340162" cy="425291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8165783" y="54274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Extensibility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8165783" y="5917883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Support for future AI models and formats.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50476"/>
            <a:ext cx="7469386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Planning &amp; Tracking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93790" y="2189440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874633" y="2229862"/>
            <a:ext cx="32313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493996" y="2189440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Agile Sprints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493996" y="2655213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Three sprints: requirements, prototyping, integration/UI.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93790" y="3457813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874633" y="3498235"/>
            <a:ext cx="32313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493996" y="345781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Setup &amp; Resources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493996" y="3923586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Python, TensorFlow, YOLOv8, Google Cloud, GPU servers.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93790" y="4726186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874633" y="4766608"/>
            <a:ext cx="32313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93996" y="4726186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Stakeholders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493996" y="5191958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Team members and mentor actively engaged.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93790" y="5994559"/>
            <a:ext cx="484823" cy="484823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874633" y="6034980"/>
            <a:ext cx="32313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493996" y="599455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Tracking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1493996" y="6460331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Code on GitHub, bugs via Jira, documentation in Google Drive.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1493996" y="6934319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CI/CD with GitHub Actions ensures quality delivery.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4858"/>
            <a:ext cx="101154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Design, UI &amp; Project Closure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00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Design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8175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Integrated modules: colorization, detection, upscaling.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487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Includes use case, class, activity, and sequence diagrams.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000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58175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Web interface enabling easy feature access.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171474"/>
            <a:ext cx="31859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Closure &amp; Future Work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7526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Delivered solution meets objectives.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3195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Plans for real-time processing and mobile apps.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1417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Target users include security analysts, developers, and end users.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99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We appreciate your attention and interest in ChromaVision's advancement.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Questions and collaboration invitations are warmly welcomed.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399</Words>
  <Application>Microsoft Office PowerPoint</Application>
  <PresentationFormat>Custom</PresentationFormat>
  <Paragraphs>83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Montserrat</vt:lpstr>
      <vt:lpstr>Arial</vt:lpstr>
      <vt:lpstr>Heebo Bold</vt:lpstr>
      <vt:lpstr>Heebo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Tushar Harsan</cp:lastModifiedBy>
  <cp:revision>2</cp:revision>
  <dcterms:created xsi:type="dcterms:W3CDTF">2025-04-19T07:38:24Z</dcterms:created>
  <dcterms:modified xsi:type="dcterms:W3CDTF">2025-04-29T09:32:26Z</dcterms:modified>
</cp:coreProperties>
</file>